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84" r:id="rId5"/>
    <p:sldId id="294" r:id="rId6"/>
    <p:sldId id="3558" r:id="rId7"/>
    <p:sldId id="3559" r:id="rId8"/>
    <p:sldId id="3561" r:id="rId9"/>
    <p:sldId id="3560" r:id="rId10"/>
    <p:sldId id="3562" r:id="rId11"/>
    <p:sldId id="3566" r:id="rId12"/>
    <p:sldId id="3568" r:id="rId13"/>
    <p:sldId id="3569" r:id="rId14"/>
    <p:sldId id="3574" r:id="rId15"/>
    <p:sldId id="3576" r:id="rId16"/>
    <p:sldId id="3572" r:id="rId17"/>
    <p:sldId id="3575" r:id="rId18"/>
    <p:sldId id="3577" r:id="rId19"/>
    <p:sldId id="3573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87D5E08-824A-4D35-BB68-C7EA61B18721}">
          <p14:sldIdLst>
            <p14:sldId id="284"/>
            <p14:sldId id="294"/>
            <p14:sldId id="3558"/>
            <p14:sldId id="3559"/>
            <p14:sldId id="3561"/>
            <p14:sldId id="3560"/>
            <p14:sldId id="3562"/>
            <p14:sldId id="3566"/>
            <p14:sldId id="3568"/>
            <p14:sldId id="3569"/>
            <p14:sldId id="3574"/>
            <p14:sldId id="3576"/>
            <p14:sldId id="3572"/>
            <p14:sldId id="3575"/>
            <p14:sldId id="3577"/>
            <p14:sldId id="35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B5A"/>
    <a:srgbClr val="FF0000"/>
    <a:srgbClr val="277872"/>
    <a:srgbClr val="16534D"/>
    <a:srgbClr val="30A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54" autoAdjust="0"/>
  </p:normalViewPr>
  <p:slideViewPr>
    <p:cSldViewPr snapToGrid="0">
      <p:cViewPr varScale="1">
        <p:scale>
          <a:sx n="76" d="100"/>
          <a:sy n="76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0F3D8896-8948-4D13-97C0-E0AE07C8944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8EFE6A1C-2C3E-43D1-B934-33A7CEE7ED75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421BCBF-E382-4548-8A10-1D7C5A97970D}" type="par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FDB63C1B-49EE-4FEA-BC3D-E0064B015132}" type="sib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5991CB7E-04E4-498A-8006-B2719F16E91D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5D45E51-ADE4-4F6B-9436-14343E5EDC16}" type="par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8AAA4BAE-F473-4CB3-9857-642F7D7A5E93}" type="sib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7" custLinFactNeighborX="-3127" custLinFactNeighborY="-6547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7" custLinFactNeighborX="606" custLinFactNeighborY="-6594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7" custLinFactNeighborX="1590" custLinFactNeighborY="-6594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7" custLinFactNeighborX="-16763" custLinFactNeighborY="-6619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7" custLinFactNeighborX="-15311" custLinFactNeighborY="-6785">
        <dgm:presLayoutVars>
          <dgm:bulletEnabled val="1"/>
        </dgm:presLayoutVars>
      </dgm:prSet>
      <dgm:spPr/>
    </dgm:pt>
    <dgm:pt modelId="{91246C62-12BF-4259-9BAE-75998A838F7E}" type="pres">
      <dgm:prSet presAssocID="{8D40C3E5-ACA1-40FE-A65E-2710A9ECEDB4}" presName="parSpace" presStyleCnt="0"/>
      <dgm:spPr/>
    </dgm:pt>
    <dgm:pt modelId="{D2C9CEE5-316E-470D-967C-EFE12F6E29FA}" type="pres">
      <dgm:prSet presAssocID="{8EFE6A1C-2C3E-43D1-B934-33A7CEE7ED75}" presName="parTxOnly" presStyleLbl="node1" presStyleIdx="5" presStyleCnt="7" custLinFactNeighborX="-12227" custLinFactNeighborY="-6671">
        <dgm:presLayoutVars>
          <dgm:bulletEnabled val="1"/>
        </dgm:presLayoutVars>
      </dgm:prSet>
      <dgm:spPr/>
    </dgm:pt>
    <dgm:pt modelId="{C2C5AFC2-9ADA-4B4A-B619-59EA107EB3D1}" type="pres">
      <dgm:prSet presAssocID="{FDB63C1B-49EE-4FEA-BC3D-E0064B015132}" presName="parSpace" presStyleCnt="0"/>
      <dgm:spPr/>
    </dgm:pt>
    <dgm:pt modelId="{85DF59AB-E8CF-49DC-9C69-81CEFEAEFEBF}" type="pres">
      <dgm:prSet presAssocID="{5991CB7E-04E4-498A-8006-B2719F16E91D}" presName="parTxOnly" presStyleLbl="node1" presStyleIdx="6" presStyleCnt="7" custLinFactNeighborX="-12890" custLinFactNeighborY="-6885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59310116-7F63-4A00-9D3D-A8415D9B923E}" type="presOf" srcId="{5991CB7E-04E4-498A-8006-B2719F16E91D}" destId="{85DF59AB-E8CF-49DC-9C69-81CEFEAEFEBF}" srcOrd="0" destOrd="0" presId="urn:microsoft.com/office/officeart/2005/8/layout/hChevron3"/>
    <dgm:cxn modelId="{92795F36-DDEE-4D96-ADA3-4CFB6F7A6067}" srcId="{BA84FFA9-B4D1-471A-8802-6D3841812F29}" destId="{5991CB7E-04E4-498A-8006-B2719F16E91D}" srcOrd="6" destOrd="0" parTransId="{D5D45E51-ADE4-4F6B-9436-14343E5EDC16}" sibTransId="{8AAA4BAE-F473-4CB3-9857-642F7D7A5E93}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30EA639-A2B0-41B3-893C-E1720322D042}" type="presOf" srcId="{BA84FFA9-B4D1-471A-8802-6D3841812F29}" destId="{C23A6FAE-8B81-40E2-8C78-FE9E6E791C0B}" srcOrd="0" destOrd="0" presId="urn:microsoft.com/office/officeart/2005/8/layout/hChevron3"/>
    <dgm:cxn modelId="{2245183B-299C-4EBD-ADD2-145E7FF538D3}" type="presOf" srcId="{C55F996A-DABF-46A9-8DCA-AAC6CD3024A3}" destId="{784F1ED6-EA1D-4340-AD86-A7E19E5EC38C}" srcOrd="0" destOrd="0" presId="urn:microsoft.com/office/officeart/2005/8/layout/hChevron3"/>
    <dgm:cxn modelId="{267A8C5D-3416-4B8F-9DD9-38DF4DCBDC3E}" srcId="{BA84FFA9-B4D1-471A-8802-6D3841812F29}" destId="{8EFE6A1C-2C3E-43D1-B934-33A7CEE7ED75}" srcOrd="5" destOrd="0" parTransId="{3421BCBF-E382-4548-8A10-1D7C5A97970D}" sibTransId="{FDB63C1B-49EE-4FEA-BC3D-E0064B015132}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6051A09F-B8DE-4B78-9CD9-E60463986733}" type="presOf" srcId="{0F3D8896-8948-4D13-97C0-E0AE07C89449}" destId="{BA377B06-5749-4D6C-A99E-E9BCA3DCC390}" srcOrd="0" destOrd="0" presId="urn:microsoft.com/office/officeart/2005/8/layout/hChevron3"/>
    <dgm:cxn modelId="{F2C330BA-DC06-401E-9FC6-374238ACBF5A}" type="presOf" srcId="{974D72E1-5AF4-4BBA-A148-FC855FA74192}" destId="{0F05D858-64E5-4122-9868-87785E908F08}" srcOrd="0" destOrd="0" presId="urn:microsoft.com/office/officeart/2005/8/layout/hChevron3"/>
    <dgm:cxn modelId="{6F2127CA-F8BC-4099-8519-8304CA33610B}" type="presOf" srcId="{8EFE6A1C-2C3E-43D1-B934-33A7CEE7ED75}" destId="{D2C9CEE5-316E-470D-967C-EFE12F6E29FA}" srcOrd="0" destOrd="0" presId="urn:microsoft.com/office/officeart/2005/8/layout/hChevron3"/>
    <dgm:cxn modelId="{EDD15CCC-A7FE-4ED1-A2DF-8EE709225142}" type="presOf" srcId="{12E47AD5-7F44-4B0F-8202-DCFCE55030CB}" destId="{B7BAF514-7B73-4F97-959E-C2FD87ACF7D0}" srcOrd="0" destOrd="0" presId="urn:microsoft.com/office/officeart/2005/8/layout/hChevron3"/>
    <dgm:cxn modelId="{DA5B06DF-07C6-401F-ABFF-EC8BA016AA54}" type="presOf" srcId="{AA4E8B0C-8622-4143-BCE4-5F28FCBC9E74}" destId="{6DC63210-1E58-4884-BBFA-B6127E97405A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C844A2F9-10CC-4461-AA6C-D40567AFEE48}" type="presParOf" srcId="{C23A6FAE-8B81-40E2-8C78-FE9E6E791C0B}" destId="{6DC63210-1E58-4884-BBFA-B6127E97405A}" srcOrd="0" destOrd="0" presId="urn:microsoft.com/office/officeart/2005/8/layout/hChevron3"/>
    <dgm:cxn modelId="{247AF411-8C13-4113-A316-0E82337AA5D0}" type="presParOf" srcId="{C23A6FAE-8B81-40E2-8C78-FE9E6E791C0B}" destId="{E000B436-6ED9-4A64-ABA7-6B43D471A123}" srcOrd="1" destOrd="0" presId="urn:microsoft.com/office/officeart/2005/8/layout/hChevron3"/>
    <dgm:cxn modelId="{7EC41593-59BC-4F06-A288-F073A92EC25B}" type="presParOf" srcId="{C23A6FAE-8B81-40E2-8C78-FE9E6E791C0B}" destId="{0F05D858-64E5-4122-9868-87785E908F08}" srcOrd="2" destOrd="0" presId="urn:microsoft.com/office/officeart/2005/8/layout/hChevron3"/>
    <dgm:cxn modelId="{DAC85280-7803-40BB-ADEC-C0C64C961314}" type="presParOf" srcId="{C23A6FAE-8B81-40E2-8C78-FE9E6E791C0B}" destId="{2941DB8F-52DF-481C-B8A4-3B22D2DC186A}" srcOrd="3" destOrd="0" presId="urn:microsoft.com/office/officeart/2005/8/layout/hChevron3"/>
    <dgm:cxn modelId="{10AECC76-2E74-46F3-A152-D6052F66B060}" type="presParOf" srcId="{C23A6FAE-8B81-40E2-8C78-FE9E6E791C0B}" destId="{784F1ED6-EA1D-4340-AD86-A7E19E5EC38C}" srcOrd="4" destOrd="0" presId="urn:microsoft.com/office/officeart/2005/8/layout/hChevron3"/>
    <dgm:cxn modelId="{695A6C0D-3FEA-42D9-8E42-88C48E61E358}" type="presParOf" srcId="{C23A6FAE-8B81-40E2-8C78-FE9E6E791C0B}" destId="{D01933F3-2E86-4D46-BD8B-D181973EA6BE}" srcOrd="5" destOrd="0" presId="urn:microsoft.com/office/officeart/2005/8/layout/hChevron3"/>
    <dgm:cxn modelId="{B8FC9B40-250F-426F-8784-788E3EE0ABDC}" type="presParOf" srcId="{C23A6FAE-8B81-40E2-8C78-FE9E6E791C0B}" destId="{B7BAF514-7B73-4F97-959E-C2FD87ACF7D0}" srcOrd="6" destOrd="0" presId="urn:microsoft.com/office/officeart/2005/8/layout/hChevron3"/>
    <dgm:cxn modelId="{30EA7CCE-B713-47DC-869C-8666FCE63B01}" type="presParOf" srcId="{C23A6FAE-8B81-40E2-8C78-FE9E6E791C0B}" destId="{91CC2E16-1C44-4DD1-AFF6-B5A98C5B0525}" srcOrd="7" destOrd="0" presId="urn:microsoft.com/office/officeart/2005/8/layout/hChevron3"/>
    <dgm:cxn modelId="{2AFD002D-802C-42B0-BBF5-B49CDC29DEF2}" type="presParOf" srcId="{C23A6FAE-8B81-40E2-8C78-FE9E6E791C0B}" destId="{BA377B06-5749-4D6C-A99E-E9BCA3DCC390}" srcOrd="8" destOrd="0" presId="urn:microsoft.com/office/officeart/2005/8/layout/hChevron3"/>
    <dgm:cxn modelId="{5951399D-E6BF-4E71-8C99-757C8D8298CD}" type="presParOf" srcId="{C23A6FAE-8B81-40E2-8C78-FE9E6E791C0B}" destId="{91246C62-12BF-4259-9BAE-75998A838F7E}" srcOrd="9" destOrd="0" presId="urn:microsoft.com/office/officeart/2005/8/layout/hChevron3"/>
    <dgm:cxn modelId="{1AB6E30A-A0D6-4509-A353-3EDF310AFFFF}" type="presParOf" srcId="{C23A6FAE-8B81-40E2-8C78-FE9E6E791C0B}" destId="{D2C9CEE5-316E-470D-967C-EFE12F6E29FA}" srcOrd="10" destOrd="0" presId="urn:microsoft.com/office/officeart/2005/8/layout/hChevron3"/>
    <dgm:cxn modelId="{9C874991-FD88-4B38-9CBC-386071F052B2}" type="presParOf" srcId="{C23A6FAE-8B81-40E2-8C78-FE9E6E791C0B}" destId="{C2C5AFC2-9ADA-4B4A-B619-59EA107EB3D1}" srcOrd="11" destOrd="0" presId="urn:microsoft.com/office/officeart/2005/8/layout/hChevron3"/>
    <dgm:cxn modelId="{9060DCE6-D8CD-43BE-B703-BF132970A650}" type="presParOf" srcId="{C23A6FAE-8B81-40E2-8C78-FE9E6E791C0B}" destId="{85DF59AB-E8CF-49DC-9C69-81CEFEAEFEB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74832"/>
          <a:ext cx="2019822" cy="807929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sp:txBody>
      <dsp:txXfrm>
        <a:off x="0" y="74832"/>
        <a:ext cx="1817840" cy="807929"/>
      </dsp:txXfrm>
    </dsp:sp>
    <dsp:sp modelId="{0F05D858-64E5-4122-9868-87785E908F08}">
      <dsp:nvSpPr>
        <dsp:cNvPr id="0" name=""/>
        <dsp:cNvSpPr/>
      </dsp:nvSpPr>
      <dsp:spPr>
        <a:xfrm>
          <a:off x="1620022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sp:txBody>
      <dsp:txXfrm>
        <a:off x="2023987" y="74452"/>
        <a:ext cx="1211893" cy="807929"/>
      </dsp:txXfrm>
    </dsp:sp>
    <dsp:sp modelId="{784F1ED6-EA1D-4340-AD86-A7E19E5EC38C}">
      <dsp:nvSpPr>
        <dsp:cNvPr id="0" name=""/>
        <dsp:cNvSpPr/>
      </dsp:nvSpPr>
      <dsp:spPr>
        <a:xfrm>
          <a:off x="3239855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sp:txBody>
      <dsp:txXfrm>
        <a:off x="3643820" y="74452"/>
        <a:ext cx="1211893" cy="807929"/>
      </dsp:txXfrm>
    </dsp:sp>
    <dsp:sp modelId="{B7BAF514-7B73-4F97-959E-C2FD87ACF7D0}">
      <dsp:nvSpPr>
        <dsp:cNvPr id="0" name=""/>
        <dsp:cNvSpPr/>
      </dsp:nvSpPr>
      <dsp:spPr>
        <a:xfrm>
          <a:off x="4781574" y="7425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sp:txBody>
      <dsp:txXfrm>
        <a:off x="5185539" y="74250"/>
        <a:ext cx="1211893" cy="807929"/>
      </dsp:txXfrm>
    </dsp:sp>
    <dsp:sp modelId="{BA377B06-5749-4D6C-A99E-E9BCA3DCC390}">
      <dsp:nvSpPr>
        <dsp:cNvPr id="0" name=""/>
        <dsp:cNvSpPr/>
      </dsp:nvSpPr>
      <dsp:spPr>
        <a:xfrm>
          <a:off x="6403298" y="72909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7263" y="72909"/>
        <a:ext cx="1211893" cy="807929"/>
      </dsp:txXfrm>
    </dsp:sp>
    <dsp:sp modelId="{D2C9CEE5-316E-470D-967C-EFE12F6E29FA}">
      <dsp:nvSpPr>
        <dsp:cNvPr id="0" name=""/>
        <dsp:cNvSpPr/>
      </dsp:nvSpPr>
      <dsp:spPr>
        <a:xfrm>
          <a:off x="8031614" y="7383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35579" y="73830"/>
        <a:ext cx="1211893" cy="807929"/>
      </dsp:txXfrm>
    </dsp:sp>
    <dsp:sp modelId="{85DF59AB-E8CF-49DC-9C69-81CEFEAEFEBF}">
      <dsp:nvSpPr>
        <dsp:cNvPr id="0" name=""/>
        <dsp:cNvSpPr/>
      </dsp:nvSpPr>
      <dsp:spPr>
        <a:xfrm>
          <a:off x="9644794" y="72101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10048759" y="72101"/>
        <a:ext cx="1211893" cy="807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4C8FE-3E67-4EF1-8F8D-350DBB1D8577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3F1B-F767-48CF-955E-0FD9961E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2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9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3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79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4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8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8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7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7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2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8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65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5585F-1CB1-F6F4-CC83-5E1B3550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843CC5-B621-BBAD-D559-137CC7FA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1137-821A-7C2E-E642-99AD723F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76315-D2F1-590B-7B65-9DBADA5E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6790D-5198-5CBE-406B-79BC738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0680-C8C2-AC6C-5208-8975A45A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88EDB-072D-256F-B063-83ACF66D7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AF2BA-DB7A-3697-5408-77A78B25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BAE1E-8184-8D3F-201A-07C09A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9424-24EA-A15E-1865-42365D6C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45667-E67E-6402-6604-F8719860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28434-904A-7023-56EB-5B7747FF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F01BC-6A36-F025-4D84-ED713616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9BDB6-016F-4633-715E-B331F6E0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B552A-3A67-342F-0E9B-4C7E6986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D4659-D653-FFCC-09F5-A56F76BC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22C32-28E5-ACC7-CD16-7A227269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4741-3147-1575-8584-35929E7F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D0872-6CEF-D592-47AE-A28E483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D534-6CEB-527F-BB2C-6E33E7A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A45B-C82D-49D4-7E8C-822AD76B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E2EB5-3449-2A1E-CC10-EEC3D08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E431C-99EE-57DA-0A1C-80366B1A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35D-2051-968D-6AD0-BAEA17E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2743A-6609-BFD5-3FC7-B3F3245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1FB6-C8CB-31B1-5605-E8E4729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BA6F-5CAA-EC61-144E-A650174E2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F8892-E552-DF7D-BEA7-88B499FC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9A457-6154-FBAE-4E8B-3C14F96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DB2A-A6DC-56EF-7930-83962249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242F-84F7-8EAA-3E95-68AD8B42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AA84-1068-22C2-13B7-675CF278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5E66A-2B75-3E6C-1343-3C050D53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E3074-FF8F-E63E-53FB-B10B8B6CA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E4277-6CC8-0591-20A4-F7380251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003B2-08F1-E920-A4C2-0CB6E2095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8238A-9FA2-1AEE-99B9-1288C6B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6B962-2F34-B04A-8759-1B48CEED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C18AC-4928-825A-09C0-C94AD39B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61B1-0C1E-8082-11E2-6F6746F6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F4E52-23C7-70D8-546C-6A50B287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CBE40-E820-8008-BD80-E783E62A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AB719-7136-D822-5DBD-ABA7FC5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D91D4-E75D-10E6-B727-6B27684E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599AA-D567-DFA4-E3BE-EC41820D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E5362-2B5F-F435-FD7A-D4C6B3B7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71F1-7737-33FD-4D5C-D63EDDA1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A96C6-99C7-41ED-C127-F4EEB881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C99BBA-CFD7-D2B7-6669-F93D746E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8D4E9-94BB-813E-DFC2-07DD25E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D4207-07D2-5ECD-3D77-95BF43D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C95E8-B14B-BBD7-606A-C0B1091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6198-1158-5D3D-E58D-B4D1616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C0AB0-4E7A-EAC0-4F09-CD1C14C3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28C0-9C51-A291-6C23-923C1AB6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160D5-0741-2600-37AC-DA50446F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0FD46-1FD5-072C-B32B-F0944F9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2BFCD-648C-A6AD-809D-D015CC2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1AE9B-0F7F-BCFD-B60D-A8A457F1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9E0C-334B-BF89-9657-541AC28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008E-E256-AC38-2309-6490539F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502EF-6749-456F-ABDC-B648EF5D96A0}" type="datetimeFigureOut">
              <a:rPr lang="ko-KR" altLang="en-US" smtClean="0"/>
              <a:t>2025-07-09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3BCB-BBC9-1BBB-DD1A-27C49FF6A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B2F75-4C00-FEAF-22E5-F609B142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7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81776" y="2127613"/>
            <a:ext cx="5436581" cy="2122098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object 9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4071" y="3125504"/>
            <a:ext cx="4212345" cy="3924672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810544" y="2070580"/>
            <a:ext cx="6485756" cy="2122098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6231" y="2408825"/>
            <a:ext cx="6423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에이블스쿨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DX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컨설턴트 </a:t>
            </a:r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kumimoji="1" lang="en-US" altLang="ko-KR" sz="32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ko-KR" altLang="en-US" sz="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1" lang="en-US" altLang="ko-KR" sz="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en-US" altLang="ko-KR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kumimoji="1" lang="ko-KR" altLang="en-US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사전 가이드</a:t>
            </a:r>
            <a:endParaRPr kumimoji="1" lang="x-none" altLang="en-US" sz="3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49" y="215054"/>
            <a:ext cx="1489476" cy="3415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73854" y="3701175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2025.07.14(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~ 25.07.18(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x-none" altLang="en-US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07.15(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53718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4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07.15(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565351-3C19-4A03-8652-D26CA75C8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50812"/>
              </p:ext>
            </p:extLst>
          </p:nvPr>
        </p:nvGraphicFramePr>
        <p:xfrm>
          <a:off x="699939" y="1782948"/>
          <a:ext cx="5352717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884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545561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8979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543336-527B-47A3-A1AF-666A13D3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894275"/>
              </p:ext>
            </p:extLst>
          </p:nvPr>
        </p:nvGraphicFramePr>
        <p:xfrm>
          <a:off x="6177054" y="1780875"/>
          <a:ext cx="5352710" cy="466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229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913698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2533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966729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3942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3942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1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07.16(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프로젝트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수행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-&gt;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프로젝트에 시간 맞춰 참여합니다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93402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28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07.17(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37692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05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5A1C8-1554-4B8A-B9B4-EA6A7004E7B0}"/>
              </a:ext>
            </a:extLst>
          </p:cNvPr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07.17(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5290AF-4275-470A-85FC-B3900EAC2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44078"/>
              </p:ext>
            </p:extLst>
          </p:nvPr>
        </p:nvGraphicFramePr>
        <p:xfrm>
          <a:off x="699939" y="1782948"/>
          <a:ext cx="5352717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884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545561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8979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E3DC7A6-8E2F-4E88-98FE-2D91012D4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08364"/>
              </p:ext>
            </p:extLst>
          </p:nvPr>
        </p:nvGraphicFramePr>
        <p:xfrm>
          <a:off x="6177054" y="1780875"/>
          <a:ext cx="5352710" cy="46539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229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913698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2533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966729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39363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3936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39363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3936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393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3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07.18(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프로젝트 수행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-&gt;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프로젝트에 시간 맞춰 참여합니다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97694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 17:00 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까지 </a:t>
                      </a: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EDU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심의 요청 및 산출물 제출</a:t>
                      </a:r>
                      <a:endParaRPr lang="en-US" altLang="ko-KR" sz="1600" b="1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4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85EB6A-17C9-4A6D-9F90-48E8827EC047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0">
            <a:extLst>
              <a:ext uri="{FF2B5EF4-FFF2-40B4-BE49-F238E27FC236}">
                <a16:creationId xmlns:a16="http://schemas.microsoft.com/office/drawing/2014/main" id="{3B1D5E7B-BA87-49F6-887D-D06E0EBA9C58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 EDU -&gt;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 프로젝트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1~6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7F9B6E-D818-40F8-AAB5-E02078663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3" r="1147"/>
          <a:stretch/>
        </p:blipFill>
        <p:spPr>
          <a:xfrm>
            <a:off x="1949626" y="2286275"/>
            <a:ext cx="8292748" cy="39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역량 목표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E9A463-36C8-4842-A3DE-F091CE633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075335"/>
              </p:ext>
            </p:extLst>
          </p:nvPr>
        </p:nvGraphicFramePr>
        <p:xfrm>
          <a:off x="177486" y="1058326"/>
          <a:ext cx="11837029" cy="5294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역량 목표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기획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설계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데이터를 활용한 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기획 과제를 발굴 할 수 있다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실무 업무프로세스를 적용하여 제안 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34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DX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플랫폼 기반의 손익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목표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설정하고 제안할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40431"/>
                  </a:ext>
                </a:extLst>
              </a:tr>
              <a:tr h="309524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1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제안 전략을 수립할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논리적인 제안서 스토리라인을 구성할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8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 전략에 따라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제안서를 작성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실데이터를 수집 및 제작하여 데이터 전처리를 진행할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데이터의 중요도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/AI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모델에 대한 적합성을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EDA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진행하고 인사이트를 얻을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모델링을 직접 하거나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사용하여 모델링을 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제안전략 및 데이터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모델링 기반으로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솔루션을 제시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목표시스템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효율적인 인프라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사용자의 행동 흐름을 반영하여 시스템의 처리 순서를 보여주는 서비스 플로우를 그릴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95059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</a:t>
                      </a: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산출물의 기능을 보여주는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프로토타입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등을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산출물들을 아우르는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설득력 있는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발표자료를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69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실무 업무프로세스를 적용하여 진행한 프로젝트 결과물 내용을 평가자에게 원활히 소개할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73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경로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BD52843-F66D-4CDE-BC86-981C1A05D5F2}"/>
              </a:ext>
            </a:extLst>
          </p:cNvPr>
          <p:cNvSpPr/>
          <p:nvPr/>
        </p:nvSpPr>
        <p:spPr>
          <a:xfrm>
            <a:off x="110891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C9D312-FE9D-46AA-A7C3-F6BF4C9876D6}"/>
              </a:ext>
            </a:extLst>
          </p:cNvPr>
          <p:cNvSpPr/>
          <p:nvPr/>
        </p:nvSpPr>
        <p:spPr>
          <a:xfrm>
            <a:off x="1119971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체크인</a:t>
            </a:r>
            <a:r>
              <a:rPr lang="en-US" altLang="ko-KR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/</a:t>
            </a: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체크아웃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미팅</a:t>
            </a:r>
            <a:endParaRPr lang="ko-KR" altLang="ko-KR" sz="2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566A5-3CF1-4403-AB0F-1BCD54FB8ECD}"/>
              </a:ext>
            </a:extLst>
          </p:cNvPr>
          <p:cNvSpPr txBox="1"/>
          <p:nvPr/>
        </p:nvSpPr>
        <p:spPr>
          <a:xfrm>
            <a:off x="1386671" y="4691066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반별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E872F296-B1B2-4414-8F6D-F5DC66C0AAB6}"/>
              </a:ext>
            </a:extLst>
          </p:cNvPr>
          <p:cNvSpPr/>
          <p:nvPr/>
        </p:nvSpPr>
        <p:spPr>
          <a:xfrm>
            <a:off x="374543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CC8999-E2AC-4EBB-8F11-C206A165F658}"/>
              </a:ext>
            </a:extLst>
          </p:cNvPr>
          <p:cNvSpPr/>
          <p:nvPr/>
        </p:nvSpPr>
        <p:spPr>
          <a:xfrm>
            <a:off x="376067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프로젝트 수행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21055-6716-4ED4-BFF9-9C95F9A23FBA}"/>
              </a:ext>
            </a:extLst>
          </p:cNvPr>
          <p:cNvSpPr txBox="1"/>
          <p:nvPr/>
        </p:nvSpPr>
        <p:spPr>
          <a:xfrm>
            <a:off x="4021559" y="4684793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DC1BECB9-E909-4268-81F7-41A5E6CB4990}"/>
              </a:ext>
            </a:extLst>
          </p:cNvPr>
          <p:cNvSpPr/>
          <p:nvPr/>
        </p:nvSpPr>
        <p:spPr>
          <a:xfrm>
            <a:off x="638195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4BBCB3-7C1C-441F-B086-FD029A9EC311}"/>
              </a:ext>
            </a:extLst>
          </p:cNvPr>
          <p:cNvSpPr/>
          <p:nvPr/>
        </p:nvSpPr>
        <p:spPr>
          <a:xfrm>
            <a:off x="639719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조별 코칭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B36A4-A9F1-4A9E-8B0C-868F61F5A080}"/>
              </a:ext>
            </a:extLst>
          </p:cNvPr>
          <p:cNvSpPr txBox="1"/>
          <p:nvPr/>
        </p:nvSpPr>
        <p:spPr>
          <a:xfrm>
            <a:off x="6617610" y="4684793"/>
            <a:ext cx="1589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en-US" altLang="ko-KR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F33E905F-2CEC-4483-A1C0-1173567162D4}"/>
              </a:ext>
            </a:extLst>
          </p:cNvPr>
          <p:cNvSpPr/>
          <p:nvPr/>
        </p:nvSpPr>
        <p:spPr>
          <a:xfrm>
            <a:off x="9022080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540F5A-5218-44AA-B273-CFC741F408ED}"/>
              </a:ext>
            </a:extLst>
          </p:cNvPr>
          <p:cNvSpPr/>
          <p:nvPr/>
        </p:nvSpPr>
        <p:spPr>
          <a:xfrm>
            <a:off x="9037320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산출물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제출</a:t>
            </a:r>
            <a:endParaRPr lang="ko-KR" altLang="en-US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35D49-C0E7-467F-AC7C-D7BF05D33DF2}"/>
              </a:ext>
            </a:extLst>
          </p:cNvPr>
          <p:cNvSpPr txBox="1"/>
          <p:nvPr/>
        </p:nvSpPr>
        <p:spPr>
          <a:xfrm>
            <a:off x="9031500" y="4684793"/>
            <a:ext cx="204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AIVLE-EDU</a:t>
            </a:r>
          </a:p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 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3171C-A027-4D0C-8EA4-C13AAC8CB5BB}"/>
              </a:ext>
            </a:extLst>
          </p:cNvPr>
          <p:cNvSpPr txBox="1"/>
          <p:nvPr/>
        </p:nvSpPr>
        <p:spPr>
          <a:xfrm>
            <a:off x="117587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매니저 진행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99D49-E936-4334-AC1D-786E548BFE3A}"/>
              </a:ext>
            </a:extLst>
          </p:cNvPr>
          <p:cNvSpPr txBox="1"/>
          <p:nvPr/>
        </p:nvSpPr>
        <p:spPr>
          <a:xfrm>
            <a:off x="382255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A9068-D04E-4201-A0C9-75CD81AD46A3}"/>
              </a:ext>
            </a:extLst>
          </p:cNvPr>
          <p:cNvSpPr txBox="1"/>
          <p:nvPr/>
        </p:nvSpPr>
        <p:spPr>
          <a:xfrm>
            <a:off x="646923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코치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F30FA-2FAF-4378-8658-8BACF571D5A6}"/>
              </a:ext>
            </a:extLst>
          </p:cNvPr>
          <p:cNvSpPr txBox="1"/>
          <p:nvPr/>
        </p:nvSpPr>
        <p:spPr>
          <a:xfrm>
            <a:off x="9118900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91A760-A27D-4699-A348-6756E6BD5A1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10">
            <a:extLst>
              <a:ext uri="{FF2B5EF4-FFF2-40B4-BE49-F238E27FC236}">
                <a16:creationId xmlns:a16="http://schemas.microsoft.com/office/drawing/2014/main" id="{EDAC1425-813E-40F6-A7B1-9C4EB44B5F17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CAB17-CA91-4E04-BB16-43687632804C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빅프로젝트는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주로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팀즈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진행하지만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주요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활동별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경로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를 잘 확인하셔야 합니다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4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G:\Image\PNG\arrow\wavearrow.png">
            <a:extLst>
              <a:ext uri="{FF2B5EF4-FFF2-40B4-BE49-F238E27FC236}">
                <a16:creationId xmlns:a16="http://schemas.microsoft.com/office/drawing/2014/main" id="{8B029D83-45BE-4DDF-A9B8-5E784616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C47AAD-41E3-4EE5-A05E-11BBCAC9147F}"/>
              </a:ext>
            </a:extLst>
          </p:cNvPr>
          <p:cNvSpPr txBox="1"/>
          <p:nvPr/>
        </p:nvSpPr>
        <p:spPr>
          <a:xfrm>
            <a:off x="7398510" y="3453852"/>
            <a:ext cx="4956204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AIVLE_EDU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현황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② 과제 심의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부터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완료 처리까지 스텝별로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  ‘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을 통해 산출물 업로드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EB8B6D-A61A-4159-ADE4-52D88405FBD6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제목 10">
            <a:extLst>
              <a:ext uri="{FF2B5EF4-FFF2-40B4-BE49-F238E27FC236}">
                <a16:creationId xmlns:a16="http://schemas.microsoft.com/office/drawing/2014/main" id="{70FC5B17-A976-4EBB-80C8-3606ED956172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517CE2-06AA-4759-99A6-9B8F94AA68F1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CC24BE-FA26-4BC8-A003-D4EDECA27F57}"/>
              </a:ext>
            </a:extLst>
          </p:cNvPr>
          <p:cNvGrpSpPr/>
          <p:nvPr/>
        </p:nvGrpSpPr>
        <p:grpSpPr>
          <a:xfrm>
            <a:off x="456491" y="2514194"/>
            <a:ext cx="6408000" cy="3472368"/>
            <a:chOff x="456491" y="2514194"/>
            <a:chExt cx="6408000" cy="34723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AA5190-39FC-44F2-9858-7C97089C75A3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E05296-AEC0-4848-BB69-B1AAC03E7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631" r="6036" b="25940"/>
            <a:stretch/>
          </p:blipFill>
          <p:spPr>
            <a:xfrm>
              <a:off x="467643" y="2911818"/>
              <a:ext cx="6390357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B4E8D5-4544-4290-BC6F-AD36B379BFF3}"/>
                </a:ext>
              </a:extLst>
            </p:cNvPr>
            <p:cNvSpPr/>
            <p:nvPr/>
          </p:nvSpPr>
          <p:spPr>
            <a:xfrm>
              <a:off x="512928" y="4783037"/>
              <a:ext cx="803898" cy="479503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84D177E-7B75-4071-9BAC-C7CD10B0DF5F}"/>
                </a:ext>
              </a:extLst>
            </p:cNvPr>
            <p:cNvSpPr/>
            <p:nvPr/>
          </p:nvSpPr>
          <p:spPr>
            <a:xfrm>
              <a:off x="1125676" y="4598705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4D758E-274A-428A-83C5-996E8CC30754}"/>
                </a:ext>
              </a:extLst>
            </p:cNvPr>
            <p:cNvSpPr/>
            <p:nvPr/>
          </p:nvSpPr>
          <p:spPr>
            <a:xfrm>
              <a:off x="5846672" y="4282069"/>
              <a:ext cx="675628" cy="122680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20CD71-8FBC-4F44-B135-B6433B2CB635}"/>
                </a:ext>
              </a:extLst>
            </p:cNvPr>
            <p:cNvSpPr/>
            <p:nvPr/>
          </p:nvSpPr>
          <p:spPr>
            <a:xfrm>
              <a:off x="5633922" y="4118396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31884E-98BA-438D-AD2E-3750A5B19DF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1F1F54D1-FE64-419C-9726-8D5A8996E26A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49E8-367D-483D-8746-51063296CF9A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AE94E27-C420-404D-B918-6E7A7A29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4B391-1927-404E-9BBF-6AE5C7D472EB}"/>
              </a:ext>
            </a:extLst>
          </p:cNvPr>
          <p:cNvSpPr txBox="1"/>
          <p:nvPr/>
        </p:nvSpPr>
        <p:spPr>
          <a:xfrm>
            <a:off x="7516469" y="2473140"/>
            <a:ext cx="4040753" cy="2312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 ① 제목은 자동생성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( KT AIVLE School 7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기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트랙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조</a:t>
            </a:r>
            <a:r>
              <a:rPr lang="en-US" altLang="ko-KR" sz="11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) 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 내용 작성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③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첨부파일에 산출물 첨부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 클릭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en-US" altLang="ko-KR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zip</a:t>
            </a:r>
            <a:r>
              <a:rPr lang="ko-KR" altLang="en-US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확장자만 파일 업로드 가능</a:t>
            </a:r>
            <a:endParaRPr lang="en-US" altLang="ko-KR" sz="1400" b="1" kern="0" spc="-1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기본 첨부파일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10MB ,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대용량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200 MB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까지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F25ED7-BC41-424D-873B-41928F7ACF0B}"/>
              </a:ext>
            </a:extLst>
          </p:cNvPr>
          <p:cNvGrpSpPr/>
          <p:nvPr/>
        </p:nvGrpSpPr>
        <p:grpSpPr>
          <a:xfrm>
            <a:off x="7516469" y="4606400"/>
            <a:ext cx="4350035" cy="1329660"/>
            <a:chOff x="8082670" y="4562846"/>
            <a:chExt cx="4350035" cy="132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F8203B-89C7-45D0-BD8A-A7F68E2CA069}"/>
                </a:ext>
              </a:extLst>
            </p:cNvPr>
            <p:cNvSpPr txBox="1"/>
            <p:nvPr/>
          </p:nvSpPr>
          <p:spPr>
            <a:xfrm>
              <a:off x="8082670" y="4562846"/>
              <a:ext cx="4350035" cy="10287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[</a:t>
              </a:r>
              <a:r>
                <a:rPr lang="ko-KR" altLang="en-US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제출 파일명</a:t>
              </a: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]</a:t>
              </a:r>
              <a:endParaRPr lang="en-US" altLang="ko-KR" sz="16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  <a:p>
              <a:pPr marL="171450" indent="-171450" latinLnBrk="0">
                <a:lnSpc>
                  <a:spcPct val="150000"/>
                </a:lnSpc>
                <a:buClr>
                  <a:srgbClr val="000000"/>
                </a:buClr>
                <a:buFontTx/>
                <a:buChar char="-"/>
                <a:defRPr/>
              </a:pP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산출물 제출 파일명 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: DX_1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.zip</a:t>
              </a:r>
              <a:endParaRPr lang="en-US" altLang="ko-KR" sz="14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나눔스퀘어 Bold"/>
                <a:cs typeface="Arial"/>
              </a:endParaRPr>
            </a:p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                                          (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트랙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. zip)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D473B9-8957-495A-844F-E398850754C1}"/>
                </a:ext>
              </a:extLst>
            </p:cNvPr>
            <p:cNvSpPr/>
            <p:nvPr/>
          </p:nvSpPr>
          <p:spPr>
            <a:xfrm>
              <a:off x="8095632" y="5584729"/>
              <a:ext cx="3176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※  </a:t>
              </a:r>
              <a:r>
                <a:rPr lang="ko-KR" altLang="en-US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제출 파일명을 반드시 준수해서 요청 해주세요</a:t>
              </a:r>
              <a:endParaRPr lang="en-US" altLang="ko-KR" sz="1400" b="1" kern="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B5C2F8-7C08-4EF6-B04E-74ED0FBC2F3D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952E20-1FE0-4B0A-8810-59D31DEFE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E87BF6-D8F8-41BA-9C74-F15C72492184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8DD2B3-D52A-4B8B-98DC-96905F3F48D9}"/>
                </a:ext>
              </a:extLst>
            </p:cNvPr>
            <p:cNvSpPr/>
            <p:nvPr/>
          </p:nvSpPr>
          <p:spPr>
            <a:xfrm>
              <a:off x="2495640" y="3677137"/>
              <a:ext cx="2816588" cy="1713109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DD31C1-BE5A-4962-BD60-7441195C4188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9EEFF7-865B-471B-8FB0-3C6116DA286F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64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742CD2-6F10-496C-B92A-746840A83A45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D86B03A3-5A3A-4397-9DC3-3B708A2385F0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709A-0854-49F4-9CCD-55E341FA796D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90263CB-1F8D-4088-A95D-E0E3EE04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C473ED-754C-418C-AD4A-4AE3C8990BE7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85BAFA-3F20-4459-A7DF-C544F994F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3CC7F7-E6FC-4FA3-8FCF-A590165E56EE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AE5B89-9811-4312-9CAD-EDA321AFE0F6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B57840-5996-449E-B424-445EAB980A93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C9098D9-1ADE-4D72-8031-B1B99DBD4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07" t="16752" r="31376" b="10268"/>
            <a:stretch/>
          </p:blipFill>
          <p:spPr>
            <a:xfrm>
              <a:off x="2462361" y="2913149"/>
              <a:ext cx="2898937" cy="307274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E4197A-7036-496E-8F74-85B8D6FF2287}"/>
                </a:ext>
              </a:extLst>
            </p:cNvPr>
            <p:cNvSpPr/>
            <p:nvPr/>
          </p:nvSpPr>
          <p:spPr>
            <a:xfrm>
              <a:off x="2527639" y="4468801"/>
              <a:ext cx="2779445" cy="666486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085B25-25D0-44C4-AA07-A0A6F4C12EF9}"/>
              </a:ext>
            </a:extLst>
          </p:cNvPr>
          <p:cNvSpPr txBox="1"/>
          <p:nvPr/>
        </p:nvSpPr>
        <p:spPr>
          <a:xfrm>
            <a:off x="7501105" y="3269906"/>
            <a:ext cx="432651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요청 후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또는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으로 심의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보완 요청 시 다시 심의 요청 진행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승인 시 조회만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심의가 끝나면 다음 스텝으로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8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6E4D5-85C3-4A18-85FE-29DC02F9779F}"/>
              </a:ext>
            </a:extLst>
          </p:cNvPr>
          <p:cNvSpPr txBox="1"/>
          <p:nvPr/>
        </p:nvSpPr>
        <p:spPr>
          <a:xfrm>
            <a:off x="274442" y="2324921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06.30(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4915C-09A9-4578-A9F8-76EEA6EEB75D}"/>
              </a:ext>
            </a:extLst>
          </p:cNvPr>
          <p:cNvSpPr txBox="1"/>
          <p:nvPr/>
        </p:nvSpPr>
        <p:spPr>
          <a:xfrm>
            <a:off x="1897941" y="2323120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54CE-6841-4419-9CC4-87C5EB667AFA}"/>
              </a:ext>
            </a:extLst>
          </p:cNvPr>
          <p:cNvSpPr txBox="1"/>
          <p:nvPr/>
        </p:nvSpPr>
        <p:spPr>
          <a:xfrm>
            <a:off x="3270170" y="2390002"/>
            <a:ext cx="1931163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 ~ 07.11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8BCA84-CFFE-4028-9841-59393941315E}"/>
              </a:ext>
            </a:extLst>
          </p:cNvPr>
          <p:cNvGrpSpPr/>
          <p:nvPr/>
        </p:nvGrpSpPr>
        <p:grpSpPr>
          <a:xfrm>
            <a:off x="236798" y="5442078"/>
            <a:ext cx="11650403" cy="807929"/>
            <a:chOff x="187359" y="5302092"/>
            <a:chExt cx="11713851" cy="807929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091BF9C-2F60-48C9-A280-480F4FEAC9F4}"/>
                </a:ext>
              </a:extLst>
            </p:cNvPr>
            <p:cNvSpPr/>
            <p:nvPr/>
          </p:nvSpPr>
          <p:spPr>
            <a:xfrm>
              <a:off x="1873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0 w 2760805"/>
                <a:gd name="connsiteY5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53340" rIns="228652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13B9381-EE2F-4DFB-ABE1-1766AAAB75E4}"/>
                </a:ext>
              </a:extLst>
            </p:cNvPr>
            <p:cNvSpPr/>
            <p:nvPr/>
          </p:nvSpPr>
          <p:spPr>
            <a:xfrm>
              <a:off x="2396003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3F32F07-B953-42BF-AD31-A0B770A7A7C1}"/>
                </a:ext>
              </a:extLst>
            </p:cNvPr>
            <p:cNvSpPr/>
            <p:nvPr/>
          </p:nvSpPr>
          <p:spPr>
            <a:xfrm>
              <a:off x="4604648" y="5302093"/>
              <a:ext cx="2879272" cy="807928"/>
            </a:xfrm>
            <a:custGeom>
              <a:avLst/>
              <a:gdLst>
                <a:gd name="connsiteX0" fmla="*/ 0 w 2879272"/>
                <a:gd name="connsiteY0" fmla="*/ 0 h 807928"/>
                <a:gd name="connsiteX1" fmla="*/ 2475308 w 2879272"/>
                <a:gd name="connsiteY1" fmla="*/ 0 h 807928"/>
                <a:gd name="connsiteX2" fmla="*/ 2879272 w 2879272"/>
                <a:gd name="connsiteY2" fmla="*/ 403964 h 807928"/>
                <a:gd name="connsiteX3" fmla="*/ 2475308 w 2879272"/>
                <a:gd name="connsiteY3" fmla="*/ 807928 h 807928"/>
                <a:gd name="connsiteX4" fmla="*/ 0 w 2879272"/>
                <a:gd name="connsiteY4" fmla="*/ 807928 h 807928"/>
                <a:gd name="connsiteX5" fmla="*/ 403964 w 2879272"/>
                <a:gd name="connsiteY5" fmla="*/ 403964 h 807928"/>
                <a:gd name="connsiteX6" fmla="*/ 0 w 2879272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9272" h="807928">
                  <a:moveTo>
                    <a:pt x="0" y="0"/>
                  </a:moveTo>
                  <a:lnTo>
                    <a:pt x="2475308" y="0"/>
                  </a:lnTo>
                  <a:lnTo>
                    <a:pt x="2879272" y="403964"/>
                  </a:lnTo>
                  <a:lnTo>
                    <a:pt x="2475308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35FF5EB-8EDA-47BD-8E12-B681F0507D52}"/>
                </a:ext>
              </a:extLst>
            </p:cNvPr>
            <p:cNvSpPr/>
            <p:nvPr/>
          </p:nvSpPr>
          <p:spPr>
            <a:xfrm>
              <a:off x="69317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spc="-170" baseline="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빅프로젝트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발표회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C9B758-8B47-4DCE-91C0-5A3117C200F4}"/>
                </a:ext>
              </a:extLst>
            </p:cNvPr>
            <p:cNvSpPr/>
            <p:nvPr/>
          </p:nvSpPr>
          <p:spPr>
            <a:xfrm>
              <a:off x="9140404" y="5302092"/>
              <a:ext cx="2760806" cy="807929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2DBBB5"/>
              </a:fgClr>
              <a:bgClr>
                <a:schemeClr val="bg1"/>
              </a:bgClr>
            </a:patt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잡페어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수료식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0882D-476D-4171-9099-4D8A3B8B2D74}"/>
              </a:ext>
            </a:extLst>
          </p:cNvPr>
          <p:cNvSpPr txBox="1"/>
          <p:nvPr/>
        </p:nvSpPr>
        <p:spPr>
          <a:xfrm>
            <a:off x="7483337" y="4934248"/>
            <a:ext cx="1485648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09.02(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452FDB58-AE38-422F-9A29-7D14BA685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399471"/>
              </p:ext>
            </p:extLst>
          </p:nvPr>
        </p:nvGraphicFramePr>
        <p:xfrm>
          <a:off x="236798" y="2729012"/>
          <a:ext cx="11718405" cy="106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오른쪽 대괄호 27">
            <a:extLst>
              <a:ext uri="{FF2B5EF4-FFF2-40B4-BE49-F238E27FC236}">
                <a16:creationId xmlns:a16="http://schemas.microsoft.com/office/drawing/2014/main" id="{A90AC80D-5081-4B69-BDE9-EC013F657BFA}"/>
              </a:ext>
            </a:extLst>
          </p:cNvPr>
          <p:cNvSpPr/>
          <p:nvPr/>
        </p:nvSpPr>
        <p:spPr>
          <a:xfrm rot="16200000">
            <a:off x="1804921" y="1384869"/>
            <a:ext cx="110145" cy="169761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A61B3-3DB2-4063-B0CE-EB4814D351C0}"/>
              </a:ext>
            </a:extLst>
          </p:cNvPr>
          <p:cNvSpPr txBox="1"/>
          <p:nvPr/>
        </p:nvSpPr>
        <p:spPr>
          <a:xfrm>
            <a:off x="3806679" y="174163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심의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4F707251-BFC1-4CED-9D4D-8938E282D203}"/>
              </a:ext>
            </a:extLst>
          </p:cNvPr>
          <p:cNvSpPr/>
          <p:nvPr/>
        </p:nvSpPr>
        <p:spPr>
          <a:xfrm>
            <a:off x="4628909" y="145173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B06D8-1D50-4C4B-9AD5-49A36FC8F9FC}"/>
              </a:ext>
            </a:extLst>
          </p:cNvPr>
          <p:cNvSpPr txBox="1"/>
          <p:nvPr/>
        </p:nvSpPr>
        <p:spPr>
          <a:xfrm>
            <a:off x="4995527" y="239687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07.14 ~ 07.18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0A6BD-E65C-4159-BD84-4D30B47F3960}"/>
              </a:ext>
            </a:extLst>
          </p:cNvPr>
          <p:cNvSpPr txBox="1"/>
          <p:nvPr/>
        </p:nvSpPr>
        <p:spPr>
          <a:xfrm>
            <a:off x="9869577" y="239888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08.04 ~ 08.08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C343C-C727-42F1-BB17-9318B802A103}"/>
              </a:ext>
            </a:extLst>
          </p:cNvPr>
          <p:cNvSpPr txBox="1"/>
          <p:nvPr/>
        </p:nvSpPr>
        <p:spPr>
          <a:xfrm>
            <a:off x="705796" y="5030866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08.11 ~ 08.15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DF72D-4FE2-4C25-8C61-2051801E3CC5}"/>
              </a:ext>
            </a:extLst>
          </p:cNvPr>
          <p:cNvSpPr txBox="1"/>
          <p:nvPr/>
        </p:nvSpPr>
        <p:spPr>
          <a:xfrm>
            <a:off x="2928925" y="503086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08.18 ~ 08.22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5238A-7E2A-46DF-B094-390A48AC1911}"/>
              </a:ext>
            </a:extLst>
          </p:cNvPr>
          <p:cNvSpPr txBox="1"/>
          <p:nvPr/>
        </p:nvSpPr>
        <p:spPr>
          <a:xfrm>
            <a:off x="6617251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07.21 ~ 07.25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8A4BD4-117F-4AD6-859D-FC79F151B14D}"/>
              </a:ext>
            </a:extLst>
          </p:cNvPr>
          <p:cNvSpPr txBox="1"/>
          <p:nvPr/>
        </p:nvSpPr>
        <p:spPr>
          <a:xfrm>
            <a:off x="8238975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07.28 ~ 08.01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3AEC18-74DB-4F51-AAF0-45F6C9BBEBD9}"/>
              </a:ext>
            </a:extLst>
          </p:cNvPr>
          <p:cNvGrpSpPr/>
          <p:nvPr/>
        </p:nvGrpSpPr>
        <p:grpSpPr>
          <a:xfrm>
            <a:off x="204525" y="1268724"/>
            <a:ext cx="3383280" cy="809672"/>
            <a:chOff x="216912" y="1287118"/>
            <a:chExt cx="3383280" cy="8096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757838-A1EF-4F99-8435-6984A6A2D130}"/>
                </a:ext>
              </a:extLst>
            </p:cNvPr>
            <p:cNvSpPr txBox="1"/>
            <p:nvPr/>
          </p:nvSpPr>
          <p:spPr>
            <a:xfrm>
              <a:off x="1360367" y="1332338"/>
              <a:ext cx="222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과제 정의서</a:t>
              </a: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0A41B9B-C74D-4199-91BE-5A23C66FA4C5}"/>
                </a:ext>
              </a:extLst>
            </p:cNvPr>
            <p:cNvSpPr/>
            <p:nvPr/>
          </p:nvSpPr>
          <p:spPr>
            <a:xfrm>
              <a:off x="392388" y="1388206"/>
              <a:ext cx="94985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사전준비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95EE-C2B6-44E0-B346-7CDB300121BF}"/>
                </a:ext>
              </a:extLst>
            </p:cNvPr>
            <p:cNvSpPr txBox="1"/>
            <p:nvPr/>
          </p:nvSpPr>
          <p:spPr>
            <a:xfrm>
              <a:off x="216912" y="1702464"/>
              <a:ext cx="338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작성 후 </a:t>
              </a:r>
              <a:r>
                <a:rPr lang="en-US" altLang="ko-KR" sz="1600" b="1" spc="-17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.04(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16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 </a:t>
              </a:r>
              <a:r>
                <a:rPr lang="ko-KR" altLang="en-US" sz="1600" b="1" spc="-17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제출</a:t>
              </a:r>
              <a:endParaRPr lang="ko-KR" altLang="en-US" sz="1400" b="1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913DF7-8EAE-4D8C-B234-3C8F67634AAC}"/>
                </a:ext>
              </a:extLst>
            </p:cNvPr>
            <p:cNvSpPr/>
            <p:nvPr/>
          </p:nvSpPr>
          <p:spPr>
            <a:xfrm>
              <a:off x="303012" y="1287118"/>
              <a:ext cx="3122376" cy="80967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FF4E1A-555F-4ECD-AEE1-C5BF118666BD}"/>
              </a:ext>
            </a:extLst>
          </p:cNvPr>
          <p:cNvSpPr txBox="1"/>
          <p:nvPr/>
        </p:nvSpPr>
        <p:spPr>
          <a:xfrm>
            <a:off x="7781967" y="174630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검토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0986D657-0E4B-4D4C-8CB6-36AE820BBC18}"/>
              </a:ext>
            </a:extLst>
          </p:cNvPr>
          <p:cNvSpPr/>
          <p:nvPr/>
        </p:nvSpPr>
        <p:spPr>
          <a:xfrm>
            <a:off x="8604197" y="145640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3~5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49EBF2-0B13-41CD-814C-4E731336ED1A}"/>
              </a:ext>
            </a:extLst>
          </p:cNvPr>
          <p:cNvSpPr txBox="1"/>
          <p:nvPr/>
        </p:nvSpPr>
        <p:spPr>
          <a:xfrm>
            <a:off x="1441019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 평가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6" name="모서리가 둥근 직사각형 42">
            <a:extLst>
              <a:ext uri="{FF2B5EF4-FFF2-40B4-BE49-F238E27FC236}">
                <a16:creationId xmlns:a16="http://schemas.microsoft.com/office/drawing/2014/main" id="{C3750E7A-4FE3-48A9-A487-6F283C8E0E74}"/>
              </a:ext>
            </a:extLst>
          </p:cNvPr>
          <p:cNvSpPr/>
          <p:nvPr/>
        </p:nvSpPr>
        <p:spPr>
          <a:xfrm>
            <a:off x="2263249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6~7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30296-7388-4841-8BEB-FBEF8FC5AE9A}"/>
              </a:ext>
            </a:extLst>
          </p:cNvPr>
          <p:cNvSpPr txBox="1"/>
          <p:nvPr/>
        </p:nvSpPr>
        <p:spPr>
          <a:xfrm>
            <a:off x="5146591" y="502980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08.25 ~ 08.28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80F931-BA6C-4747-95FD-8E2178FD1F44}"/>
              </a:ext>
            </a:extLst>
          </p:cNvPr>
          <p:cNvSpPr txBox="1"/>
          <p:nvPr/>
        </p:nvSpPr>
        <p:spPr>
          <a:xfrm>
            <a:off x="4744621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완료 처리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9" name="모서리가 둥근 직사각형 42">
            <a:extLst>
              <a:ext uri="{FF2B5EF4-FFF2-40B4-BE49-F238E27FC236}">
                <a16:creationId xmlns:a16="http://schemas.microsoft.com/office/drawing/2014/main" id="{CB20CF40-42A5-4266-B46E-5D8EB5DEFF0B}"/>
              </a:ext>
            </a:extLst>
          </p:cNvPr>
          <p:cNvSpPr/>
          <p:nvPr/>
        </p:nvSpPr>
        <p:spPr>
          <a:xfrm>
            <a:off x="5560320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5697ED43-97A6-414B-8756-BADB6198E68B}"/>
              </a:ext>
            </a:extLst>
          </p:cNvPr>
          <p:cNvSpPr/>
          <p:nvPr/>
        </p:nvSpPr>
        <p:spPr>
          <a:xfrm rot="16200000">
            <a:off x="4979622" y="1450063"/>
            <a:ext cx="106652" cy="156426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오른쪽 대괄호 50">
            <a:extLst>
              <a:ext uri="{FF2B5EF4-FFF2-40B4-BE49-F238E27FC236}">
                <a16:creationId xmlns:a16="http://schemas.microsoft.com/office/drawing/2014/main" id="{EE6A1905-E1A6-423F-8739-2C903C4A81B0}"/>
              </a:ext>
            </a:extLst>
          </p:cNvPr>
          <p:cNvSpPr/>
          <p:nvPr/>
        </p:nvSpPr>
        <p:spPr>
          <a:xfrm rot="16200000">
            <a:off x="9002677" y="589783"/>
            <a:ext cx="110146" cy="3286984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id="{BC78D58F-1204-4736-9122-64F7C58EB93A}"/>
              </a:ext>
            </a:extLst>
          </p:cNvPr>
          <p:cNvSpPr/>
          <p:nvPr/>
        </p:nvSpPr>
        <p:spPr>
          <a:xfrm rot="16200000">
            <a:off x="2570722" y="3772309"/>
            <a:ext cx="111949" cy="2290022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id="{2450C04B-5046-4853-97DE-9E0522C0E934}"/>
              </a:ext>
            </a:extLst>
          </p:cNvPr>
          <p:cNvSpPr/>
          <p:nvPr/>
        </p:nvSpPr>
        <p:spPr>
          <a:xfrm rot="16200000">
            <a:off x="5894203" y="4300499"/>
            <a:ext cx="113439" cy="1235130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9DAD55B-8193-4659-B576-4CA92F9C3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22583"/>
              </p:ext>
            </p:extLst>
          </p:nvPr>
        </p:nvGraphicFramePr>
        <p:xfrm>
          <a:off x="238667" y="1107306"/>
          <a:ext cx="11716643" cy="5212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090">
                  <a:extLst>
                    <a:ext uri="{9D8B030D-6E8A-4147-A177-3AD203B41FA5}">
                      <a16:colId xmlns:a16="http://schemas.microsoft.com/office/drawing/2014/main" val="1685249939"/>
                    </a:ext>
                  </a:extLst>
                </a:gridCol>
                <a:gridCol w="674858">
                  <a:extLst>
                    <a:ext uri="{9D8B030D-6E8A-4147-A177-3AD203B41FA5}">
                      <a16:colId xmlns:a16="http://schemas.microsoft.com/office/drawing/2014/main" val="1665630448"/>
                    </a:ext>
                  </a:extLst>
                </a:gridCol>
                <a:gridCol w="2459409">
                  <a:extLst>
                    <a:ext uri="{9D8B030D-6E8A-4147-A177-3AD203B41FA5}">
                      <a16:colId xmlns:a16="http://schemas.microsoft.com/office/drawing/2014/main" val="1883193546"/>
                    </a:ext>
                  </a:extLst>
                </a:gridCol>
                <a:gridCol w="2011946">
                  <a:extLst>
                    <a:ext uri="{9D8B030D-6E8A-4147-A177-3AD203B41FA5}">
                      <a16:colId xmlns:a16="http://schemas.microsoft.com/office/drawing/2014/main" val="2420918667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767838109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36858531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4205470416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841025850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913001002"/>
                    </a:ext>
                  </a:extLst>
                </a:gridCol>
              </a:tblGrid>
              <a:tr h="44638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938"/>
                  </a:ext>
                </a:extLst>
              </a:tr>
              <a:tr h="44638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5448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주차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(07.14~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07.18)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과제 발굴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구체화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솔루션 기획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설계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과제정의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 방향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활용 데이터 수집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Weekly Scrum,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과제 정의서</a:t>
                      </a:r>
                      <a:r>
                        <a:rPr 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데이터 정의서</a:t>
                      </a:r>
                      <a:endParaRPr lang="en-US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수행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lang="ko-KR" altLang="en-US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수행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산출물  제출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700986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타당성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검토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(07.21~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07.25)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baseline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 및 시각화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제안전략 수립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분석을 통한 기능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환경분석을 통한 고객 니즈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환경 분석서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전략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수립서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IT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인프라 구성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프로토타입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수행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조별코칭</a:t>
                      </a:r>
                      <a:endParaRPr 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수행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산출물  제출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565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E9378F-21D0-41F8-845B-B281F50B6B51}"/>
              </a:ext>
            </a:extLst>
          </p:cNvPr>
          <p:cNvSpPr/>
          <p:nvPr/>
        </p:nvSpPr>
        <p:spPr>
          <a:xfrm>
            <a:off x="255544" y="1116733"/>
            <a:ext cx="11680912" cy="3040487"/>
          </a:xfrm>
          <a:prstGeom prst="rect">
            <a:avLst/>
          </a:prstGeom>
          <a:noFill/>
          <a:ln w="57150">
            <a:solidFill>
              <a:srgbClr val="2A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5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07.14(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프로젝트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수행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-&gt;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프로젝트에 시간 맞춰 참여합니다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30734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8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C05593D0B4CD4680AA695BA779C73E" ma:contentTypeVersion="3" ma:contentTypeDescription="새 문서를 만듭니다." ma:contentTypeScope="" ma:versionID="25931e5591b50d0a90c11e60d6b67dc5">
  <xsd:schema xmlns:xsd="http://www.w3.org/2001/XMLSchema" xmlns:xs="http://www.w3.org/2001/XMLSchema" xmlns:p="http://schemas.microsoft.com/office/2006/metadata/properties" xmlns:ns2="9e4a724d-0b63-4a0f-b525-b1ffbed15182" targetNamespace="http://schemas.microsoft.com/office/2006/metadata/properties" ma:root="true" ma:fieldsID="0898de8b366c13cf77b15d7ca6d85140" ns2:_="">
    <xsd:import namespace="9e4a724d-0b63-4a0f-b525-b1ffbed15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a724d-0b63-4a0f-b525-b1ffbed151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B35C1-A4C5-4A45-AE0A-D14E8BDC5A90}">
  <ds:schemaRefs>
    <ds:schemaRef ds:uri="http://schemas.microsoft.com/office/2006/documentManagement/types"/>
    <ds:schemaRef ds:uri="http://purl.org/dc/elements/1.1/"/>
    <ds:schemaRef ds:uri="1f1919ae-71d8-4e78-b1bd-1ce78ec43a0b"/>
    <ds:schemaRef ds:uri="677f369c-0c7e-4879-9dfb-6cea400ef005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574008-8DE4-4356-8F25-5F5715A89CB0}"/>
</file>

<file path=customXml/itemProps3.xml><?xml version="1.0" encoding="utf-8"?>
<ds:datastoreItem xmlns:ds="http://schemas.openxmlformats.org/officeDocument/2006/customXml" ds:itemID="{918B30D3-7823-4284-9A64-F327636B86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1589</Words>
  <Application>Microsoft Office PowerPoint</Application>
  <PresentationFormat>와이드스크린</PresentationFormat>
  <Paragraphs>598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나눔스퀘어 Bold</vt:lpstr>
      <vt:lpstr>Times New Roman</vt:lpstr>
      <vt:lpstr>Wingdings</vt:lpstr>
      <vt:lpstr>나눔스퀘어 ExtraBold</vt:lpstr>
      <vt:lpstr>Arial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석지혜(AIVLE스쿨코칭팀)</dc:creator>
  <cp:lastModifiedBy>코치 정하늘</cp:lastModifiedBy>
  <cp:revision>115</cp:revision>
  <dcterms:created xsi:type="dcterms:W3CDTF">2024-06-13T00:44:17Z</dcterms:created>
  <dcterms:modified xsi:type="dcterms:W3CDTF">2025-07-09T06:38:55Z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0x010100B8C05593D0B4CD4680AA695BA779C73E</vt:lpwstr>
  </property>
  <property fmtid="{D5CDD505-2E9C-101B-9397-08002B2CF9AE}" pid="3" name="Order">
    <vt:r8>300</vt:r8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